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5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25A"/>
    <a:srgbClr val="07407B"/>
    <a:srgbClr val="7FCDEE"/>
    <a:srgbClr val="B4B9C7"/>
    <a:srgbClr val="447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2"/>
  </p:normalViewPr>
  <p:slideViewPr>
    <p:cSldViewPr snapToGrid="0" snapToObjects="1">
      <p:cViewPr>
        <p:scale>
          <a:sx n="66" d="100"/>
          <a:sy n="66" d="100"/>
        </p:scale>
        <p:origin x="816" y="24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2" d="100"/>
          <a:sy n="112" d="100"/>
        </p:scale>
        <p:origin x="4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5CAD06-524E-4F01-B76F-62704512B31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DFA053-49C4-4B03-AA72-815AF9778ACE}">
      <dgm:prSet phldrT="[Text]"/>
      <dgm:spPr/>
      <dgm:t>
        <a:bodyPr/>
        <a:lstStyle/>
        <a:p>
          <a:r>
            <a:rPr lang="en-US" b="1" dirty="0"/>
            <a:t>Object Management Group</a:t>
          </a:r>
        </a:p>
      </dgm:t>
    </dgm:pt>
    <dgm:pt modelId="{DF7E79D1-E9C8-4AB4-A3A0-75F9A3C3E84C}" type="parTrans" cxnId="{7C47182A-0CD3-4365-85AB-ECEC22FECC9A}">
      <dgm:prSet/>
      <dgm:spPr/>
      <dgm:t>
        <a:bodyPr/>
        <a:lstStyle/>
        <a:p>
          <a:endParaRPr lang="en-US"/>
        </a:p>
      </dgm:t>
    </dgm:pt>
    <dgm:pt modelId="{9C7C5204-A84E-49F6-8C50-7598B0ADFBF6}" type="sibTrans" cxnId="{7C47182A-0CD3-4365-85AB-ECEC22FECC9A}">
      <dgm:prSet/>
      <dgm:spPr/>
      <dgm:t>
        <a:bodyPr/>
        <a:lstStyle/>
        <a:p>
          <a:endParaRPr lang="en-US"/>
        </a:p>
      </dgm:t>
    </dgm:pt>
    <dgm:pt modelId="{4B927DFA-58C3-4A14-8377-C2EA9FBCC4EB}">
      <dgm:prSet phldrT="[Text]"/>
      <dgm:spPr/>
      <dgm:t>
        <a:bodyPr/>
        <a:lstStyle/>
        <a:p>
          <a:r>
            <a:rPr lang="en-US" b="1" dirty="0"/>
            <a:t>OMG (the SDO, founded 1989)</a:t>
          </a:r>
        </a:p>
      </dgm:t>
    </dgm:pt>
    <dgm:pt modelId="{74BBF8C7-67F4-4B1D-B3D5-520F5474D596}" type="parTrans" cxnId="{0BC09176-5766-49F9-B00B-5DF7632BD495}">
      <dgm:prSet/>
      <dgm:spPr/>
      <dgm:t>
        <a:bodyPr/>
        <a:lstStyle/>
        <a:p>
          <a:endParaRPr lang="en-US"/>
        </a:p>
      </dgm:t>
    </dgm:pt>
    <dgm:pt modelId="{36DCA0E1-1544-4FF9-A561-F8CBCA1151C4}" type="sibTrans" cxnId="{0BC09176-5766-49F9-B00B-5DF7632BD495}">
      <dgm:prSet/>
      <dgm:spPr/>
      <dgm:t>
        <a:bodyPr/>
        <a:lstStyle/>
        <a:p>
          <a:endParaRPr lang="en-US"/>
        </a:p>
      </dgm:t>
    </dgm:pt>
    <dgm:pt modelId="{6AA33D61-3F00-437A-BAD4-877DC74EF386}">
      <dgm:prSet phldrT="[Text]"/>
      <dgm:spPr/>
      <dgm:t>
        <a:bodyPr/>
        <a:lstStyle/>
        <a:p>
          <a:r>
            <a:rPr lang="en-US" b="1" dirty="0"/>
            <a:t>Industry IoT Consortium (IIC)</a:t>
          </a:r>
        </a:p>
      </dgm:t>
    </dgm:pt>
    <dgm:pt modelId="{96C30EAD-A4AF-4D6F-991E-D978CE173FA2}" type="parTrans" cxnId="{76ED8F21-1E7B-4574-8865-E56537321CFC}">
      <dgm:prSet/>
      <dgm:spPr/>
      <dgm:t>
        <a:bodyPr/>
        <a:lstStyle/>
        <a:p>
          <a:endParaRPr lang="en-US"/>
        </a:p>
      </dgm:t>
    </dgm:pt>
    <dgm:pt modelId="{DC28BAB6-0375-4EBB-937B-B33F0E6607C5}" type="sibTrans" cxnId="{76ED8F21-1E7B-4574-8865-E56537321CFC}">
      <dgm:prSet/>
      <dgm:spPr/>
      <dgm:t>
        <a:bodyPr/>
        <a:lstStyle/>
        <a:p>
          <a:endParaRPr lang="en-US"/>
        </a:p>
      </dgm:t>
    </dgm:pt>
    <dgm:pt modelId="{C6443423-65E3-43A9-9B94-B18371D7D8A5}">
      <dgm:prSet/>
      <dgm:spPr>
        <a:solidFill>
          <a:schemeClr val="accent6">
            <a:lumMod val="75000"/>
            <a:alpha val="90000"/>
          </a:schemeClr>
        </a:solidFill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Digital Twin Consortium (DTC)</a:t>
          </a:r>
        </a:p>
      </dgm:t>
    </dgm:pt>
    <dgm:pt modelId="{14318F76-904C-4568-B119-3D78A22C4BB9}" type="parTrans" cxnId="{BB9B717D-1779-496F-BA3E-476EC94B77EE}">
      <dgm:prSet/>
      <dgm:spPr/>
      <dgm:t>
        <a:bodyPr/>
        <a:lstStyle/>
        <a:p>
          <a:endParaRPr lang="en-US"/>
        </a:p>
      </dgm:t>
    </dgm:pt>
    <dgm:pt modelId="{E7A19572-F053-4E94-8293-1D6F5B0D0E27}" type="sibTrans" cxnId="{BB9B717D-1779-496F-BA3E-476EC94B77EE}">
      <dgm:prSet/>
      <dgm:spPr/>
      <dgm:t>
        <a:bodyPr/>
        <a:lstStyle/>
        <a:p>
          <a:endParaRPr lang="en-US"/>
        </a:p>
      </dgm:t>
    </dgm:pt>
    <dgm:pt modelId="{B729F802-967F-487B-96AB-E26EC413D36E}">
      <dgm:prSet/>
      <dgm:spPr/>
      <dgm:t>
        <a:bodyPr/>
        <a:lstStyle/>
        <a:p>
          <a:r>
            <a:rPr lang="en-US" b="1" dirty="0"/>
            <a:t>Consortium for Information and Software Quality (CISQ)</a:t>
          </a:r>
        </a:p>
      </dgm:t>
    </dgm:pt>
    <dgm:pt modelId="{2FCD1C17-89EE-49EC-AD2F-63FB0DA81C58}" type="parTrans" cxnId="{906D15E9-2DAA-4A1C-9018-BD18A1541D9A}">
      <dgm:prSet/>
      <dgm:spPr/>
      <dgm:t>
        <a:bodyPr/>
        <a:lstStyle/>
        <a:p>
          <a:endParaRPr lang="en-US"/>
        </a:p>
      </dgm:t>
    </dgm:pt>
    <dgm:pt modelId="{2DC33E9C-7FF0-4CE4-AEA5-4E4129A4968E}" type="sibTrans" cxnId="{906D15E9-2DAA-4A1C-9018-BD18A1541D9A}">
      <dgm:prSet/>
      <dgm:spPr/>
      <dgm:t>
        <a:bodyPr/>
        <a:lstStyle/>
        <a:p>
          <a:endParaRPr lang="en-US"/>
        </a:p>
      </dgm:t>
    </dgm:pt>
    <dgm:pt modelId="{4CFB1578-B9B5-478A-8DA6-F9CD1A5FD9B7}">
      <dgm:prSet/>
      <dgm:spPr/>
      <dgm:t>
        <a:bodyPr/>
        <a:lstStyle/>
        <a:p>
          <a:r>
            <a:rPr lang="en-US" b="1" dirty="0"/>
            <a:t>BPM+ Health Initiative</a:t>
          </a:r>
        </a:p>
      </dgm:t>
    </dgm:pt>
    <dgm:pt modelId="{0F619A23-DB43-4B20-9598-C7E3C0874B63}" type="parTrans" cxnId="{15C58B40-570F-470A-8CB8-7514855074E2}">
      <dgm:prSet/>
      <dgm:spPr/>
      <dgm:t>
        <a:bodyPr/>
        <a:lstStyle/>
        <a:p>
          <a:endParaRPr lang="en-US"/>
        </a:p>
      </dgm:t>
    </dgm:pt>
    <dgm:pt modelId="{F052239B-90FE-48F8-AD90-1F399E1FF8C0}" type="sibTrans" cxnId="{15C58B40-570F-470A-8CB8-7514855074E2}">
      <dgm:prSet/>
      <dgm:spPr/>
      <dgm:t>
        <a:bodyPr/>
        <a:lstStyle/>
        <a:p>
          <a:endParaRPr lang="en-US"/>
        </a:p>
      </dgm:t>
    </dgm:pt>
    <dgm:pt modelId="{8D94A28E-CE93-4898-8A05-B85A82CDEDE8}">
      <dgm:prSet/>
      <dgm:spPr/>
      <dgm:t>
        <a:bodyPr/>
        <a:lstStyle/>
        <a:p>
          <a:r>
            <a:rPr lang="en-US" b="1" dirty="0"/>
            <a:t>Augmented Reality Enterprise Alliance (AREA)</a:t>
          </a:r>
        </a:p>
      </dgm:t>
    </dgm:pt>
    <dgm:pt modelId="{90E7C4B2-93AA-41F3-B996-8F6E1CFA0C55}" type="parTrans" cxnId="{A51F395E-C0AE-4C2E-ACEC-3AC3B5F4A126}">
      <dgm:prSet/>
      <dgm:spPr/>
      <dgm:t>
        <a:bodyPr/>
        <a:lstStyle/>
        <a:p>
          <a:endParaRPr lang="en-US"/>
        </a:p>
      </dgm:t>
    </dgm:pt>
    <dgm:pt modelId="{B075BDAF-96FE-4157-AC2C-817B23F4780A}" type="sibTrans" cxnId="{A51F395E-C0AE-4C2E-ACEC-3AC3B5F4A126}">
      <dgm:prSet/>
      <dgm:spPr/>
      <dgm:t>
        <a:bodyPr/>
        <a:lstStyle/>
        <a:p>
          <a:endParaRPr lang="en-US"/>
        </a:p>
      </dgm:t>
    </dgm:pt>
    <dgm:pt modelId="{9846A607-BA36-474F-9E1C-4D6614F6D958}" type="pres">
      <dgm:prSet presAssocID="{9E5CAD06-524E-4F01-B76F-62704512B3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105E34-1117-433B-AF65-0DF11A12C2EB}" type="pres">
      <dgm:prSet presAssocID="{74DFA053-49C4-4B03-AA72-815AF9778ACE}" presName="hierRoot1" presStyleCnt="0"/>
      <dgm:spPr/>
    </dgm:pt>
    <dgm:pt modelId="{53C6FD6D-D181-4D12-8B3E-2BA058C8A52C}" type="pres">
      <dgm:prSet presAssocID="{74DFA053-49C4-4B03-AA72-815AF9778ACE}" presName="composite" presStyleCnt="0"/>
      <dgm:spPr/>
    </dgm:pt>
    <dgm:pt modelId="{DFDA1E4F-6D45-47D9-8611-A06CB8888790}" type="pres">
      <dgm:prSet presAssocID="{74DFA053-49C4-4B03-AA72-815AF9778ACE}" presName="background" presStyleLbl="node0" presStyleIdx="0" presStyleCnt="1"/>
      <dgm:spPr/>
    </dgm:pt>
    <dgm:pt modelId="{540DD304-D3C6-44AB-993C-7A379E0E1554}" type="pres">
      <dgm:prSet presAssocID="{74DFA053-49C4-4B03-AA72-815AF9778ACE}" presName="text" presStyleLbl="fgAcc0" presStyleIdx="0" presStyleCnt="1">
        <dgm:presLayoutVars>
          <dgm:chPref val="3"/>
        </dgm:presLayoutVars>
      </dgm:prSet>
      <dgm:spPr/>
    </dgm:pt>
    <dgm:pt modelId="{E61AF245-C3B8-4DA2-B7F0-2115C091F5D9}" type="pres">
      <dgm:prSet presAssocID="{74DFA053-49C4-4B03-AA72-815AF9778ACE}" presName="hierChild2" presStyleCnt="0"/>
      <dgm:spPr/>
    </dgm:pt>
    <dgm:pt modelId="{7E651D8F-E6BA-4B72-8E16-FF6605F3EE72}" type="pres">
      <dgm:prSet presAssocID="{74BBF8C7-67F4-4B1D-B3D5-520F5474D596}" presName="Name10" presStyleLbl="parChTrans1D2" presStyleIdx="0" presStyleCnt="6"/>
      <dgm:spPr/>
    </dgm:pt>
    <dgm:pt modelId="{BF798C02-DB20-45B9-BE9D-E3FDA9EE6A80}" type="pres">
      <dgm:prSet presAssocID="{4B927DFA-58C3-4A14-8377-C2EA9FBCC4EB}" presName="hierRoot2" presStyleCnt="0"/>
      <dgm:spPr/>
    </dgm:pt>
    <dgm:pt modelId="{9C2F250D-B6DF-4DB2-9EB2-553FAE00583B}" type="pres">
      <dgm:prSet presAssocID="{4B927DFA-58C3-4A14-8377-C2EA9FBCC4EB}" presName="composite2" presStyleCnt="0"/>
      <dgm:spPr/>
    </dgm:pt>
    <dgm:pt modelId="{3989B1CA-9B52-452A-AE5B-1FA90F22A7CE}" type="pres">
      <dgm:prSet presAssocID="{4B927DFA-58C3-4A14-8377-C2EA9FBCC4EB}" presName="background2" presStyleLbl="node2" presStyleIdx="0" presStyleCnt="6"/>
      <dgm:spPr/>
    </dgm:pt>
    <dgm:pt modelId="{7C053A7C-A049-41BF-B146-E73AF2ED13F3}" type="pres">
      <dgm:prSet presAssocID="{4B927DFA-58C3-4A14-8377-C2EA9FBCC4EB}" presName="text2" presStyleLbl="fgAcc2" presStyleIdx="0" presStyleCnt="6">
        <dgm:presLayoutVars>
          <dgm:chPref val="3"/>
        </dgm:presLayoutVars>
      </dgm:prSet>
      <dgm:spPr/>
    </dgm:pt>
    <dgm:pt modelId="{AFFF198F-49E3-4FE7-9F7A-29D882F1C402}" type="pres">
      <dgm:prSet presAssocID="{4B927DFA-58C3-4A14-8377-C2EA9FBCC4EB}" presName="hierChild3" presStyleCnt="0"/>
      <dgm:spPr/>
    </dgm:pt>
    <dgm:pt modelId="{0F410BB1-C3C4-4F67-84F3-14885E43D5AD}" type="pres">
      <dgm:prSet presAssocID="{96C30EAD-A4AF-4D6F-991E-D978CE173FA2}" presName="Name10" presStyleLbl="parChTrans1D2" presStyleIdx="1" presStyleCnt="6"/>
      <dgm:spPr/>
    </dgm:pt>
    <dgm:pt modelId="{EB2D4257-DDEE-4021-912B-B618CF519040}" type="pres">
      <dgm:prSet presAssocID="{6AA33D61-3F00-437A-BAD4-877DC74EF386}" presName="hierRoot2" presStyleCnt="0"/>
      <dgm:spPr/>
    </dgm:pt>
    <dgm:pt modelId="{7DF184C2-5249-42CD-86FB-C438CAF76340}" type="pres">
      <dgm:prSet presAssocID="{6AA33D61-3F00-437A-BAD4-877DC74EF386}" presName="composite2" presStyleCnt="0"/>
      <dgm:spPr/>
    </dgm:pt>
    <dgm:pt modelId="{3FA5EBDA-0AE2-4E2E-9EEC-9F76C97D2311}" type="pres">
      <dgm:prSet presAssocID="{6AA33D61-3F00-437A-BAD4-877DC74EF386}" presName="background2" presStyleLbl="node2" presStyleIdx="1" presStyleCnt="6"/>
      <dgm:spPr/>
    </dgm:pt>
    <dgm:pt modelId="{EFE9FAC7-8FD3-4332-8D2C-ED68B6D2E0DF}" type="pres">
      <dgm:prSet presAssocID="{6AA33D61-3F00-437A-BAD4-877DC74EF386}" presName="text2" presStyleLbl="fgAcc2" presStyleIdx="1" presStyleCnt="6">
        <dgm:presLayoutVars>
          <dgm:chPref val="3"/>
        </dgm:presLayoutVars>
      </dgm:prSet>
      <dgm:spPr/>
    </dgm:pt>
    <dgm:pt modelId="{4ED3CC6A-642E-4879-8E37-413A83DA2E3D}" type="pres">
      <dgm:prSet presAssocID="{6AA33D61-3F00-437A-BAD4-877DC74EF386}" presName="hierChild3" presStyleCnt="0"/>
      <dgm:spPr/>
    </dgm:pt>
    <dgm:pt modelId="{A3A81BD2-299E-427C-922E-25255C882E4C}" type="pres">
      <dgm:prSet presAssocID="{14318F76-904C-4568-B119-3D78A22C4BB9}" presName="Name10" presStyleLbl="parChTrans1D2" presStyleIdx="2" presStyleCnt="6"/>
      <dgm:spPr/>
    </dgm:pt>
    <dgm:pt modelId="{2D7FF3D8-072B-400B-82FC-1C638DF19147}" type="pres">
      <dgm:prSet presAssocID="{C6443423-65E3-43A9-9B94-B18371D7D8A5}" presName="hierRoot2" presStyleCnt="0"/>
      <dgm:spPr/>
    </dgm:pt>
    <dgm:pt modelId="{62FD41C9-669A-4AD5-98E4-5C5CC87B7E97}" type="pres">
      <dgm:prSet presAssocID="{C6443423-65E3-43A9-9B94-B18371D7D8A5}" presName="composite2" presStyleCnt="0"/>
      <dgm:spPr/>
    </dgm:pt>
    <dgm:pt modelId="{D4228A92-FEDA-4F63-BCDA-1BC7E645743E}" type="pres">
      <dgm:prSet presAssocID="{C6443423-65E3-43A9-9B94-B18371D7D8A5}" presName="background2" presStyleLbl="node2" presStyleIdx="2" presStyleCnt="6"/>
      <dgm:spPr/>
    </dgm:pt>
    <dgm:pt modelId="{673E92B1-2B30-48B5-A679-BC7319399D5F}" type="pres">
      <dgm:prSet presAssocID="{C6443423-65E3-43A9-9B94-B18371D7D8A5}" presName="text2" presStyleLbl="fgAcc2" presStyleIdx="2" presStyleCnt="6">
        <dgm:presLayoutVars>
          <dgm:chPref val="3"/>
        </dgm:presLayoutVars>
      </dgm:prSet>
      <dgm:spPr/>
    </dgm:pt>
    <dgm:pt modelId="{7B663D8A-D07A-4AF5-87C7-450BFF6EF7EE}" type="pres">
      <dgm:prSet presAssocID="{C6443423-65E3-43A9-9B94-B18371D7D8A5}" presName="hierChild3" presStyleCnt="0"/>
      <dgm:spPr/>
    </dgm:pt>
    <dgm:pt modelId="{3B138355-4471-4173-B548-8BB316F8A743}" type="pres">
      <dgm:prSet presAssocID="{2FCD1C17-89EE-49EC-AD2F-63FB0DA81C58}" presName="Name10" presStyleLbl="parChTrans1D2" presStyleIdx="3" presStyleCnt="6"/>
      <dgm:spPr/>
    </dgm:pt>
    <dgm:pt modelId="{4D239051-5046-4916-8A34-F28E27FDD214}" type="pres">
      <dgm:prSet presAssocID="{B729F802-967F-487B-96AB-E26EC413D36E}" presName="hierRoot2" presStyleCnt="0"/>
      <dgm:spPr/>
    </dgm:pt>
    <dgm:pt modelId="{CA2319DD-A3F5-4322-8063-E0BF4FE1B183}" type="pres">
      <dgm:prSet presAssocID="{B729F802-967F-487B-96AB-E26EC413D36E}" presName="composite2" presStyleCnt="0"/>
      <dgm:spPr/>
    </dgm:pt>
    <dgm:pt modelId="{6BB41FA6-2EAF-446B-ADCE-63DBE91CFD39}" type="pres">
      <dgm:prSet presAssocID="{B729F802-967F-487B-96AB-E26EC413D36E}" presName="background2" presStyleLbl="node2" presStyleIdx="3" presStyleCnt="6"/>
      <dgm:spPr/>
    </dgm:pt>
    <dgm:pt modelId="{C2E329C8-DA11-43F8-99E9-7700A7C1782C}" type="pres">
      <dgm:prSet presAssocID="{B729F802-967F-487B-96AB-E26EC413D36E}" presName="text2" presStyleLbl="fgAcc2" presStyleIdx="3" presStyleCnt="6">
        <dgm:presLayoutVars>
          <dgm:chPref val="3"/>
        </dgm:presLayoutVars>
      </dgm:prSet>
      <dgm:spPr/>
    </dgm:pt>
    <dgm:pt modelId="{117DC2E1-56E4-433A-8260-ED6E933169BD}" type="pres">
      <dgm:prSet presAssocID="{B729F802-967F-487B-96AB-E26EC413D36E}" presName="hierChild3" presStyleCnt="0"/>
      <dgm:spPr/>
    </dgm:pt>
    <dgm:pt modelId="{32A75E99-A6B3-4C35-9018-B137341CE49E}" type="pres">
      <dgm:prSet presAssocID="{0F619A23-DB43-4B20-9598-C7E3C0874B63}" presName="Name10" presStyleLbl="parChTrans1D2" presStyleIdx="4" presStyleCnt="6"/>
      <dgm:spPr/>
    </dgm:pt>
    <dgm:pt modelId="{3E1F7FC5-FC4C-4959-9BF8-9F9D587BE003}" type="pres">
      <dgm:prSet presAssocID="{4CFB1578-B9B5-478A-8DA6-F9CD1A5FD9B7}" presName="hierRoot2" presStyleCnt="0"/>
      <dgm:spPr/>
    </dgm:pt>
    <dgm:pt modelId="{76BE5957-ABF2-42C0-BA32-16AB91A5EE81}" type="pres">
      <dgm:prSet presAssocID="{4CFB1578-B9B5-478A-8DA6-F9CD1A5FD9B7}" presName="composite2" presStyleCnt="0"/>
      <dgm:spPr/>
    </dgm:pt>
    <dgm:pt modelId="{DF5EF45F-6A8C-42B4-9FFF-B6F8638B6F60}" type="pres">
      <dgm:prSet presAssocID="{4CFB1578-B9B5-478A-8DA6-F9CD1A5FD9B7}" presName="background2" presStyleLbl="node2" presStyleIdx="4" presStyleCnt="6"/>
      <dgm:spPr/>
    </dgm:pt>
    <dgm:pt modelId="{62459901-D5FC-4E51-A001-9D45D9AA1F74}" type="pres">
      <dgm:prSet presAssocID="{4CFB1578-B9B5-478A-8DA6-F9CD1A5FD9B7}" presName="text2" presStyleLbl="fgAcc2" presStyleIdx="4" presStyleCnt="6">
        <dgm:presLayoutVars>
          <dgm:chPref val="3"/>
        </dgm:presLayoutVars>
      </dgm:prSet>
      <dgm:spPr/>
    </dgm:pt>
    <dgm:pt modelId="{6E928CCC-18AF-494C-9775-2E1A7955ECA6}" type="pres">
      <dgm:prSet presAssocID="{4CFB1578-B9B5-478A-8DA6-F9CD1A5FD9B7}" presName="hierChild3" presStyleCnt="0"/>
      <dgm:spPr/>
    </dgm:pt>
    <dgm:pt modelId="{50F6B4C5-B26B-46BD-9E47-089F2FC78CAA}" type="pres">
      <dgm:prSet presAssocID="{90E7C4B2-93AA-41F3-B996-8F6E1CFA0C55}" presName="Name10" presStyleLbl="parChTrans1D2" presStyleIdx="5" presStyleCnt="6"/>
      <dgm:spPr/>
    </dgm:pt>
    <dgm:pt modelId="{778D380D-6E53-426C-9C9F-8E7C26318BAE}" type="pres">
      <dgm:prSet presAssocID="{8D94A28E-CE93-4898-8A05-B85A82CDEDE8}" presName="hierRoot2" presStyleCnt="0"/>
      <dgm:spPr/>
    </dgm:pt>
    <dgm:pt modelId="{1B7DE6A7-C081-4317-A22D-A4A446E818AC}" type="pres">
      <dgm:prSet presAssocID="{8D94A28E-CE93-4898-8A05-B85A82CDEDE8}" presName="composite2" presStyleCnt="0"/>
      <dgm:spPr/>
    </dgm:pt>
    <dgm:pt modelId="{4C8A4D0C-CC97-41FC-BFAB-B680E168EA84}" type="pres">
      <dgm:prSet presAssocID="{8D94A28E-CE93-4898-8A05-B85A82CDEDE8}" presName="background2" presStyleLbl="node2" presStyleIdx="5" presStyleCnt="6"/>
      <dgm:spPr/>
    </dgm:pt>
    <dgm:pt modelId="{83F6B0AB-EE00-4608-98B7-57BDD7B4D6C5}" type="pres">
      <dgm:prSet presAssocID="{8D94A28E-CE93-4898-8A05-B85A82CDEDE8}" presName="text2" presStyleLbl="fgAcc2" presStyleIdx="5" presStyleCnt="6">
        <dgm:presLayoutVars>
          <dgm:chPref val="3"/>
        </dgm:presLayoutVars>
      </dgm:prSet>
      <dgm:spPr/>
    </dgm:pt>
    <dgm:pt modelId="{7501EC32-2274-49CE-BA0E-BBAA69AF2E4F}" type="pres">
      <dgm:prSet presAssocID="{8D94A28E-CE93-4898-8A05-B85A82CDEDE8}" presName="hierChild3" presStyleCnt="0"/>
      <dgm:spPr/>
    </dgm:pt>
  </dgm:ptLst>
  <dgm:cxnLst>
    <dgm:cxn modelId="{46B9D10C-E6A7-4260-BEAF-1A55DAADE023}" type="presOf" srcId="{C6443423-65E3-43A9-9B94-B18371D7D8A5}" destId="{673E92B1-2B30-48B5-A679-BC7319399D5F}" srcOrd="0" destOrd="0" presId="urn:microsoft.com/office/officeart/2005/8/layout/hierarchy1"/>
    <dgm:cxn modelId="{F678D90E-43D5-4752-9645-45492B6FE338}" type="presOf" srcId="{14318F76-904C-4568-B119-3D78A22C4BB9}" destId="{A3A81BD2-299E-427C-922E-25255C882E4C}" srcOrd="0" destOrd="0" presId="urn:microsoft.com/office/officeart/2005/8/layout/hierarchy1"/>
    <dgm:cxn modelId="{B0830710-D623-4F58-AF19-7DBB0561E67B}" type="presOf" srcId="{9E5CAD06-524E-4F01-B76F-62704512B31E}" destId="{9846A607-BA36-474F-9E1C-4D6614F6D958}" srcOrd="0" destOrd="0" presId="urn:microsoft.com/office/officeart/2005/8/layout/hierarchy1"/>
    <dgm:cxn modelId="{76ED8F21-1E7B-4574-8865-E56537321CFC}" srcId="{74DFA053-49C4-4B03-AA72-815AF9778ACE}" destId="{6AA33D61-3F00-437A-BAD4-877DC74EF386}" srcOrd="1" destOrd="0" parTransId="{96C30EAD-A4AF-4D6F-991E-D978CE173FA2}" sibTransId="{DC28BAB6-0375-4EBB-937B-B33F0E6607C5}"/>
    <dgm:cxn modelId="{7C47182A-0CD3-4365-85AB-ECEC22FECC9A}" srcId="{9E5CAD06-524E-4F01-B76F-62704512B31E}" destId="{74DFA053-49C4-4B03-AA72-815AF9778ACE}" srcOrd="0" destOrd="0" parTransId="{DF7E79D1-E9C8-4AB4-A3A0-75F9A3C3E84C}" sibTransId="{9C7C5204-A84E-49F6-8C50-7598B0ADFBF6}"/>
    <dgm:cxn modelId="{15C58B40-570F-470A-8CB8-7514855074E2}" srcId="{74DFA053-49C4-4B03-AA72-815AF9778ACE}" destId="{4CFB1578-B9B5-478A-8DA6-F9CD1A5FD9B7}" srcOrd="4" destOrd="0" parTransId="{0F619A23-DB43-4B20-9598-C7E3C0874B63}" sibTransId="{F052239B-90FE-48F8-AD90-1F399E1FF8C0}"/>
    <dgm:cxn modelId="{49B58F5D-C080-42DB-BE45-5747A1A4DF7C}" type="presOf" srcId="{96C30EAD-A4AF-4D6F-991E-D978CE173FA2}" destId="{0F410BB1-C3C4-4F67-84F3-14885E43D5AD}" srcOrd="0" destOrd="0" presId="urn:microsoft.com/office/officeart/2005/8/layout/hierarchy1"/>
    <dgm:cxn modelId="{A51F395E-C0AE-4C2E-ACEC-3AC3B5F4A126}" srcId="{74DFA053-49C4-4B03-AA72-815AF9778ACE}" destId="{8D94A28E-CE93-4898-8A05-B85A82CDEDE8}" srcOrd="5" destOrd="0" parTransId="{90E7C4B2-93AA-41F3-B996-8F6E1CFA0C55}" sibTransId="{B075BDAF-96FE-4157-AC2C-817B23F4780A}"/>
    <dgm:cxn modelId="{0BC09176-5766-49F9-B00B-5DF7632BD495}" srcId="{74DFA053-49C4-4B03-AA72-815AF9778ACE}" destId="{4B927DFA-58C3-4A14-8377-C2EA9FBCC4EB}" srcOrd="0" destOrd="0" parTransId="{74BBF8C7-67F4-4B1D-B3D5-520F5474D596}" sibTransId="{36DCA0E1-1544-4FF9-A561-F8CBCA1151C4}"/>
    <dgm:cxn modelId="{BB9B717D-1779-496F-BA3E-476EC94B77EE}" srcId="{74DFA053-49C4-4B03-AA72-815AF9778ACE}" destId="{C6443423-65E3-43A9-9B94-B18371D7D8A5}" srcOrd="2" destOrd="0" parTransId="{14318F76-904C-4568-B119-3D78A22C4BB9}" sibTransId="{E7A19572-F053-4E94-8293-1D6F5B0D0E27}"/>
    <dgm:cxn modelId="{022A0C93-EAB5-4F28-8218-93F6293B8728}" type="presOf" srcId="{74DFA053-49C4-4B03-AA72-815AF9778ACE}" destId="{540DD304-D3C6-44AB-993C-7A379E0E1554}" srcOrd="0" destOrd="0" presId="urn:microsoft.com/office/officeart/2005/8/layout/hierarchy1"/>
    <dgm:cxn modelId="{A4BC7D94-9047-40B2-AFA0-98DF214C4145}" type="presOf" srcId="{4B927DFA-58C3-4A14-8377-C2EA9FBCC4EB}" destId="{7C053A7C-A049-41BF-B146-E73AF2ED13F3}" srcOrd="0" destOrd="0" presId="urn:microsoft.com/office/officeart/2005/8/layout/hierarchy1"/>
    <dgm:cxn modelId="{45712B99-5211-4E27-A23F-ED9BD20E2912}" type="presOf" srcId="{0F619A23-DB43-4B20-9598-C7E3C0874B63}" destId="{32A75E99-A6B3-4C35-9018-B137341CE49E}" srcOrd="0" destOrd="0" presId="urn:microsoft.com/office/officeart/2005/8/layout/hierarchy1"/>
    <dgm:cxn modelId="{4486D3CC-C81B-4625-8F7C-DE1DF76DA7F6}" type="presOf" srcId="{4CFB1578-B9B5-478A-8DA6-F9CD1A5FD9B7}" destId="{62459901-D5FC-4E51-A001-9D45D9AA1F74}" srcOrd="0" destOrd="0" presId="urn:microsoft.com/office/officeart/2005/8/layout/hierarchy1"/>
    <dgm:cxn modelId="{3C6AFBCC-820A-47F3-B607-DB9F588871DE}" type="presOf" srcId="{90E7C4B2-93AA-41F3-B996-8F6E1CFA0C55}" destId="{50F6B4C5-B26B-46BD-9E47-089F2FC78CAA}" srcOrd="0" destOrd="0" presId="urn:microsoft.com/office/officeart/2005/8/layout/hierarchy1"/>
    <dgm:cxn modelId="{BA2A65D2-A946-4BDD-A4A6-3095B3C031FA}" type="presOf" srcId="{74BBF8C7-67F4-4B1D-B3D5-520F5474D596}" destId="{7E651D8F-E6BA-4B72-8E16-FF6605F3EE72}" srcOrd="0" destOrd="0" presId="urn:microsoft.com/office/officeart/2005/8/layout/hierarchy1"/>
    <dgm:cxn modelId="{EE7407D6-6177-4373-9D43-0A1A41FB266D}" type="presOf" srcId="{2FCD1C17-89EE-49EC-AD2F-63FB0DA81C58}" destId="{3B138355-4471-4173-B548-8BB316F8A743}" srcOrd="0" destOrd="0" presId="urn:microsoft.com/office/officeart/2005/8/layout/hierarchy1"/>
    <dgm:cxn modelId="{906D15E9-2DAA-4A1C-9018-BD18A1541D9A}" srcId="{74DFA053-49C4-4B03-AA72-815AF9778ACE}" destId="{B729F802-967F-487B-96AB-E26EC413D36E}" srcOrd="3" destOrd="0" parTransId="{2FCD1C17-89EE-49EC-AD2F-63FB0DA81C58}" sibTransId="{2DC33E9C-7FF0-4CE4-AEA5-4E4129A4968E}"/>
    <dgm:cxn modelId="{6942C7E9-2280-4213-924A-C07DEC525C61}" type="presOf" srcId="{B729F802-967F-487B-96AB-E26EC413D36E}" destId="{C2E329C8-DA11-43F8-99E9-7700A7C1782C}" srcOrd="0" destOrd="0" presId="urn:microsoft.com/office/officeart/2005/8/layout/hierarchy1"/>
    <dgm:cxn modelId="{386C26EA-C19D-4C6A-8E82-990D7399604A}" type="presOf" srcId="{6AA33D61-3F00-437A-BAD4-877DC74EF386}" destId="{EFE9FAC7-8FD3-4332-8D2C-ED68B6D2E0DF}" srcOrd="0" destOrd="0" presId="urn:microsoft.com/office/officeart/2005/8/layout/hierarchy1"/>
    <dgm:cxn modelId="{C7DE4AF2-3D7A-4BDD-B293-11D17FB8BF3F}" type="presOf" srcId="{8D94A28E-CE93-4898-8A05-B85A82CDEDE8}" destId="{83F6B0AB-EE00-4608-98B7-57BDD7B4D6C5}" srcOrd="0" destOrd="0" presId="urn:microsoft.com/office/officeart/2005/8/layout/hierarchy1"/>
    <dgm:cxn modelId="{E2664EE0-313D-45A1-A80C-945C19069205}" type="presParOf" srcId="{9846A607-BA36-474F-9E1C-4D6614F6D958}" destId="{A3105E34-1117-433B-AF65-0DF11A12C2EB}" srcOrd="0" destOrd="0" presId="urn:microsoft.com/office/officeart/2005/8/layout/hierarchy1"/>
    <dgm:cxn modelId="{D0D99CEC-5CC3-4910-AB17-8D47FD5525D6}" type="presParOf" srcId="{A3105E34-1117-433B-AF65-0DF11A12C2EB}" destId="{53C6FD6D-D181-4D12-8B3E-2BA058C8A52C}" srcOrd="0" destOrd="0" presId="urn:microsoft.com/office/officeart/2005/8/layout/hierarchy1"/>
    <dgm:cxn modelId="{2A482630-2374-4B62-B9D9-C66C3D381C9C}" type="presParOf" srcId="{53C6FD6D-D181-4D12-8B3E-2BA058C8A52C}" destId="{DFDA1E4F-6D45-47D9-8611-A06CB8888790}" srcOrd="0" destOrd="0" presId="urn:microsoft.com/office/officeart/2005/8/layout/hierarchy1"/>
    <dgm:cxn modelId="{53339B2E-04EC-4D97-831F-3A6C11698BDF}" type="presParOf" srcId="{53C6FD6D-D181-4D12-8B3E-2BA058C8A52C}" destId="{540DD304-D3C6-44AB-993C-7A379E0E1554}" srcOrd="1" destOrd="0" presId="urn:microsoft.com/office/officeart/2005/8/layout/hierarchy1"/>
    <dgm:cxn modelId="{06114AEE-07BC-4775-933A-9AD2B231C3AB}" type="presParOf" srcId="{A3105E34-1117-433B-AF65-0DF11A12C2EB}" destId="{E61AF245-C3B8-4DA2-B7F0-2115C091F5D9}" srcOrd="1" destOrd="0" presId="urn:microsoft.com/office/officeart/2005/8/layout/hierarchy1"/>
    <dgm:cxn modelId="{1E303FF8-3A00-4298-8B7A-8E896914F90E}" type="presParOf" srcId="{E61AF245-C3B8-4DA2-B7F0-2115C091F5D9}" destId="{7E651D8F-E6BA-4B72-8E16-FF6605F3EE72}" srcOrd="0" destOrd="0" presId="urn:microsoft.com/office/officeart/2005/8/layout/hierarchy1"/>
    <dgm:cxn modelId="{AE835C9B-91DC-4684-854A-D97105C0B3B1}" type="presParOf" srcId="{E61AF245-C3B8-4DA2-B7F0-2115C091F5D9}" destId="{BF798C02-DB20-45B9-BE9D-E3FDA9EE6A80}" srcOrd="1" destOrd="0" presId="urn:microsoft.com/office/officeart/2005/8/layout/hierarchy1"/>
    <dgm:cxn modelId="{E5B3EDEA-8AA6-4C9E-9CA9-4C4243F77732}" type="presParOf" srcId="{BF798C02-DB20-45B9-BE9D-E3FDA9EE6A80}" destId="{9C2F250D-B6DF-4DB2-9EB2-553FAE00583B}" srcOrd="0" destOrd="0" presId="urn:microsoft.com/office/officeart/2005/8/layout/hierarchy1"/>
    <dgm:cxn modelId="{B75D2588-2E53-4B6C-987C-64785605876E}" type="presParOf" srcId="{9C2F250D-B6DF-4DB2-9EB2-553FAE00583B}" destId="{3989B1CA-9B52-452A-AE5B-1FA90F22A7CE}" srcOrd="0" destOrd="0" presId="urn:microsoft.com/office/officeart/2005/8/layout/hierarchy1"/>
    <dgm:cxn modelId="{28E53DFA-3E35-4158-B718-497A6F173093}" type="presParOf" srcId="{9C2F250D-B6DF-4DB2-9EB2-553FAE00583B}" destId="{7C053A7C-A049-41BF-B146-E73AF2ED13F3}" srcOrd="1" destOrd="0" presId="urn:microsoft.com/office/officeart/2005/8/layout/hierarchy1"/>
    <dgm:cxn modelId="{4F30C180-F8F3-4CEF-84BE-58AB0AE475B9}" type="presParOf" srcId="{BF798C02-DB20-45B9-BE9D-E3FDA9EE6A80}" destId="{AFFF198F-49E3-4FE7-9F7A-29D882F1C402}" srcOrd="1" destOrd="0" presId="urn:microsoft.com/office/officeart/2005/8/layout/hierarchy1"/>
    <dgm:cxn modelId="{8C7C17E5-4A96-4CD0-880F-5FE6536C8176}" type="presParOf" srcId="{E61AF245-C3B8-4DA2-B7F0-2115C091F5D9}" destId="{0F410BB1-C3C4-4F67-84F3-14885E43D5AD}" srcOrd="2" destOrd="0" presId="urn:microsoft.com/office/officeart/2005/8/layout/hierarchy1"/>
    <dgm:cxn modelId="{9F094118-27A0-47EC-955C-8F9D0FF5701B}" type="presParOf" srcId="{E61AF245-C3B8-4DA2-B7F0-2115C091F5D9}" destId="{EB2D4257-DDEE-4021-912B-B618CF519040}" srcOrd="3" destOrd="0" presId="urn:microsoft.com/office/officeart/2005/8/layout/hierarchy1"/>
    <dgm:cxn modelId="{EE1CFC3E-6BEA-4028-9EAC-6D571DF9F569}" type="presParOf" srcId="{EB2D4257-DDEE-4021-912B-B618CF519040}" destId="{7DF184C2-5249-42CD-86FB-C438CAF76340}" srcOrd="0" destOrd="0" presId="urn:microsoft.com/office/officeart/2005/8/layout/hierarchy1"/>
    <dgm:cxn modelId="{64F6438A-6008-47C4-8C0F-6288D86B5B94}" type="presParOf" srcId="{7DF184C2-5249-42CD-86FB-C438CAF76340}" destId="{3FA5EBDA-0AE2-4E2E-9EEC-9F76C97D2311}" srcOrd="0" destOrd="0" presId="urn:microsoft.com/office/officeart/2005/8/layout/hierarchy1"/>
    <dgm:cxn modelId="{99E76CB0-5F89-4F4D-9A6F-C496E20806F5}" type="presParOf" srcId="{7DF184C2-5249-42CD-86FB-C438CAF76340}" destId="{EFE9FAC7-8FD3-4332-8D2C-ED68B6D2E0DF}" srcOrd="1" destOrd="0" presId="urn:microsoft.com/office/officeart/2005/8/layout/hierarchy1"/>
    <dgm:cxn modelId="{294769E7-F326-44C4-971F-8109B1108898}" type="presParOf" srcId="{EB2D4257-DDEE-4021-912B-B618CF519040}" destId="{4ED3CC6A-642E-4879-8E37-413A83DA2E3D}" srcOrd="1" destOrd="0" presId="urn:microsoft.com/office/officeart/2005/8/layout/hierarchy1"/>
    <dgm:cxn modelId="{77A6B5B5-B4A9-4889-BF2F-8C4BCB42E0EB}" type="presParOf" srcId="{E61AF245-C3B8-4DA2-B7F0-2115C091F5D9}" destId="{A3A81BD2-299E-427C-922E-25255C882E4C}" srcOrd="4" destOrd="0" presId="urn:microsoft.com/office/officeart/2005/8/layout/hierarchy1"/>
    <dgm:cxn modelId="{7C10063A-AC36-41CD-A36D-409260F4D574}" type="presParOf" srcId="{E61AF245-C3B8-4DA2-B7F0-2115C091F5D9}" destId="{2D7FF3D8-072B-400B-82FC-1C638DF19147}" srcOrd="5" destOrd="0" presId="urn:microsoft.com/office/officeart/2005/8/layout/hierarchy1"/>
    <dgm:cxn modelId="{5C648089-9E28-4C40-80C6-78289A76ECC2}" type="presParOf" srcId="{2D7FF3D8-072B-400B-82FC-1C638DF19147}" destId="{62FD41C9-669A-4AD5-98E4-5C5CC87B7E97}" srcOrd="0" destOrd="0" presId="urn:microsoft.com/office/officeart/2005/8/layout/hierarchy1"/>
    <dgm:cxn modelId="{C852A108-E5A9-4D1B-BA55-43269B1B0754}" type="presParOf" srcId="{62FD41C9-669A-4AD5-98E4-5C5CC87B7E97}" destId="{D4228A92-FEDA-4F63-BCDA-1BC7E645743E}" srcOrd="0" destOrd="0" presId="urn:microsoft.com/office/officeart/2005/8/layout/hierarchy1"/>
    <dgm:cxn modelId="{9FDF20B6-7821-44B7-BAEB-CF7A72BC5E0B}" type="presParOf" srcId="{62FD41C9-669A-4AD5-98E4-5C5CC87B7E97}" destId="{673E92B1-2B30-48B5-A679-BC7319399D5F}" srcOrd="1" destOrd="0" presId="urn:microsoft.com/office/officeart/2005/8/layout/hierarchy1"/>
    <dgm:cxn modelId="{26973226-2963-4683-B2A6-6DA61C47D6AB}" type="presParOf" srcId="{2D7FF3D8-072B-400B-82FC-1C638DF19147}" destId="{7B663D8A-D07A-4AF5-87C7-450BFF6EF7EE}" srcOrd="1" destOrd="0" presId="urn:microsoft.com/office/officeart/2005/8/layout/hierarchy1"/>
    <dgm:cxn modelId="{CB0559B8-9F1D-4893-991B-4B7C454CBEDF}" type="presParOf" srcId="{E61AF245-C3B8-4DA2-B7F0-2115C091F5D9}" destId="{3B138355-4471-4173-B548-8BB316F8A743}" srcOrd="6" destOrd="0" presId="urn:microsoft.com/office/officeart/2005/8/layout/hierarchy1"/>
    <dgm:cxn modelId="{33A12AA4-A78D-4A64-829B-4BC9C870AA0E}" type="presParOf" srcId="{E61AF245-C3B8-4DA2-B7F0-2115C091F5D9}" destId="{4D239051-5046-4916-8A34-F28E27FDD214}" srcOrd="7" destOrd="0" presId="urn:microsoft.com/office/officeart/2005/8/layout/hierarchy1"/>
    <dgm:cxn modelId="{60D841D7-F43D-41C3-B688-0CB4ED41A129}" type="presParOf" srcId="{4D239051-5046-4916-8A34-F28E27FDD214}" destId="{CA2319DD-A3F5-4322-8063-E0BF4FE1B183}" srcOrd="0" destOrd="0" presId="urn:microsoft.com/office/officeart/2005/8/layout/hierarchy1"/>
    <dgm:cxn modelId="{0C76EFC3-E759-4258-A276-4ADF5EFFADAC}" type="presParOf" srcId="{CA2319DD-A3F5-4322-8063-E0BF4FE1B183}" destId="{6BB41FA6-2EAF-446B-ADCE-63DBE91CFD39}" srcOrd="0" destOrd="0" presId="urn:microsoft.com/office/officeart/2005/8/layout/hierarchy1"/>
    <dgm:cxn modelId="{40D44A1B-FA76-40CC-AC6F-71A815128514}" type="presParOf" srcId="{CA2319DD-A3F5-4322-8063-E0BF4FE1B183}" destId="{C2E329C8-DA11-43F8-99E9-7700A7C1782C}" srcOrd="1" destOrd="0" presId="urn:microsoft.com/office/officeart/2005/8/layout/hierarchy1"/>
    <dgm:cxn modelId="{9A7C7F9D-BE4C-4F5E-9518-BDC0E023CCBC}" type="presParOf" srcId="{4D239051-5046-4916-8A34-F28E27FDD214}" destId="{117DC2E1-56E4-433A-8260-ED6E933169BD}" srcOrd="1" destOrd="0" presId="urn:microsoft.com/office/officeart/2005/8/layout/hierarchy1"/>
    <dgm:cxn modelId="{AA51BA99-CA13-466A-90FC-0D2A39FCFF6D}" type="presParOf" srcId="{E61AF245-C3B8-4DA2-B7F0-2115C091F5D9}" destId="{32A75E99-A6B3-4C35-9018-B137341CE49E}" srcOrd="8" destOrd="0" presId="urn:microsoft.com/office/officeart/2005/8/layout/hierarchy1"/>
    <dgm:cxn modelId="{32BDB78C-40F8-4365-B9CB-BBF00466282B}" type="presParOf" srcId="{E61AF245-C3B8-4DA2-B7F0-2115C091F5D9}" destId="{3E1F7FC5-FC4C-4959-9BF8-9F9D587BE003}" srcOrd="9" destOrd="0" presId="urn:microsoft.com/office/officeart/2005/8/layout/hierarchy1"/>
    <dgm:cxn modelId="{21D20AD2-7815-4BB6-B3BA-11E046CFB0CC}" type="presParOf" srcId="{3E1F7FC5-FC4C-4959-9BF8-9F9D587BE003}" destId="{76BE5957-ABF2-42C0-BA32-16AB91A5EE81}" srcOrd="0" destOrd="0" presId="urn:microsoft.com/office/officeart/2005/8/layout/hierarchy1"/>
    <dgm:cxn modelId="{EF2AA8B0-8EF3-46B6-B19A-01552A0E471E}" type="presParOf" srcId="{76BE5957-ABF2-42C0-BA32-16AB91A5EE81}" destId="{DF5EF45F-6A8C-42B4-9FFF-B6F8638B6F60}" srcOrd="0" destOrd="0" presId="urn:microsoft.com/office/officeart/2005/8/layout/hierarchy1"/>
    <dgm:cxn modelId="{997296C1-58BA-4433-B420-FC097918D121}" type="presParOf" srcId="{76BE5957-ABF2-42C0-BA32-16AB91A5EE81}" destId="{62459901-D5FC-4E51-A001-9D45D9AA1F74}" srcOrd="1" destOrd="0" presId="urn:microsoft.com/office/officeart/2005/8/layout/hierarchy1"/>
    <dgm:cxn modelId="{506A1E4A-F387-4211-86D8-F72FC8486D0E}" type="presParOf" srcId="{3E1F7FC5-FC4C-4959-9BF8-9F9D587BE003}" destId="{6E928CCC-18AF-494C-9775-2E1A7955ECA6}" srcOrd="1" destOrd="0" presId="urn:microsoft.com/office/officeart/2005/8/layout/hierarchy1"/>
    <dgm:cxn modelId="{A15A69D2-C40B-4474-953E-0E843CB20419}" type="presParOf" srcId="{E61AF245-C3B8-4DA2-B7F0-2115C091F5D9}" destId="{50F6B4C5-B26B-46BD-9E47-089F2FC78CAA}" srcOrd="10" destOrd="0" presId="urn:microsoft.com/office/officeart/2005/8/layout/hierarchy1"/>
    <dgm:cxn modelId="{1874E1EA-E733-4E43-A35E-D0461D59354D}" type="presParOf" srcId="{E61AF245-C3B8-4DA2-B7F0-2115C091F5D9}" destId="{778D380D-6E53-426C-9C9F-8E7C26318BAE}" srcOrd="11" destOrd="0" presId="urn:microsoft.com/office/officeart/2005/8/layout/hierarchy1"/>
    <dgm:cxn modelId="{6AE929DD-4E3C-4FF6-89D5-D00A16A11879}" type="presParOf" srcId="{778D380D-6E53-426C-9C9F-8E7C26318BAE}" destId="{1B7DE6A7-C081-4317-A22D-A4A446E818AC}" srcOrd="0" destOrd="0" presId="urn:microsoft.com/office/officeart/2005/8/layout/hierarchy1"/>
    <dgm:cxn modelId="{A91F280D-8D86-4F0F-80E9-4D0336CAA7A4}" type="presParOf" srcId="{1B7DE6A7-C081-4317-A22D-A4A446E818AC}" destId="{4C8A4D0C-CC97-41FC-BFAB-B680E168EA84}" srcOrd="0" destOrd="0" presId="urn:microsoft.com/office/officeart/2005/8/layout/hierarchy1"/>
    <dgm:cxn modelId="{2B1F09A2-84A1-4F3F-8921-F6335B390F2B}" type="presParOf" srcId="{1B7DE6A7-C081-4317-A22D-A4A446E818AC}" destId="{83F6B0AB-EE00-4608-98B7-57BDD7B4D6C5}" srcOrd="1" destOrd="0" presId="urn:microsoft.com/office/officeart/2005/8/layout/hierarchy1"/>
    <dgm:cxn modelId="{6EA686F4-4FF9-4EF1-AF38-1D6D8C0C8C10}" type="presParOf" srcId="{778D380D-6E53-426C-9C9F-8E7C26318BAE}" destId="{7501EC32-2274-49CE-BA0E-BBAA69AF2E4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F6B4C5-B26B-46BD-9E47-089F2FC78CAA}">
      <dsp:nvSpPr>
        <dsp:cNvPr id="0" name=""/>
        <dsp:cNvSpPr/>
      </dsp:nvSpPr>
      <dsp:spPr>
        <a:xfrm>
          <a:off x="5693144" y="2079061"/>
          <a:ext cx="4891332" cy="46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69"/>
              </a:lnTo>
              <a:lnTo>
                <a:pt x="4891332" y="317269"/>
              </a:lnTo>
              <a:lnTo>
                <a:pt x="4891332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A75E99-A6B3-4C35-9018-B137341CE49E}">
      <dsp:nvSpPr>
        <dsp:cNvPr id="0" name=""/>
        <dsp:cNvSpPr/>
      </dsp:nvSpPr>
      <dsp:spPr>
        <a:xfrm>
          <a:off x="5693144" y="2079061"/>
          <a:ext cx="2934799" cy="46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69"/>
              </a:lnTo>
              <a:lnTo>
                <a:pt x="2934799" y="317269"/>
              </a:lnTo>
              <a:lnTo>
                <a:pt x="2934799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8355-4471-4173-B548-8BB316F8A743}">
      <dsp:nvSpPr>
        <dsp:cNvPr id="0" name=""/>
        <dsp:cNvSpPr/>
      </dsp:nvSpPr>
      <dsp:spPr>
        <a:xfrm>
          <a:off x="5693144" y="2079061"/>
          <a:ext cx="978266" cy="465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269"/>
              </a:lnTo>
              <a:lnTo>
                <a:pt x="978266" y="317269"/>
              </a:lnTo>
              <a:lnTo>
                <a:pt x="978266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81BD2-299E-427C-922E-25255C882E4C}">
      <dsp:nvSpPr>
        <dsp:cNvPr id="0" name=""/>
        <dsp:cNvSpPr/>
      </dsp:nvSpPr>
      <dsp:spPr>
        <a:xfrm>
          <a:off x="4714877" y="2079061"/>
          <a:ext cx="978266" cy="465565"/>
        </a:xfrm>
        <a:custGeom>
          <a:avLst/>
          <a:gdLst/>
          <a:ahLst/>
          <a:cxnLst/>
          <a:rect l="0" t="0" r="0" b="0"/>
          <a:pathLst>
            <a:path>
              <a:moveTo>
                <a:pt x="978266" y="0"/>
              </a:moveTo>
              <a:lnTo>
                <a:pt x="978266" y="317269"/>
              </a:lnTo>
              <a:lnTo>
                <a:pt x="0" y="317269"/>
              </a:lnTo>
              <a:lnTo>
                <a:pt x="0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410BB1-C3C4-4F67-84F3-14885E43D5AD}">
      <dsp:nvSpPr>
        <dsp:cNvPr id="0" name=""/>
        <dsp:cNvSpPr/>
      </dsp:nvSpPr>
      <dsp:spPr>
        <a:xfrm>
          <a:off x="2758344" y="2079061"/>
          <a:ext cx="2934799" cy="465565"/>
        </a:xfrm>
        <a:custGeom>
          <a:avLst/>
          <a:gdLst/>
          <a:ahLst/>
          <a:cxnLst/>
          <a:rect l="0" t="0" r="0" b="0"/>
          <a:pathLst>
            <a:path>
              <a:moveTo>
                <a:pt x="2934799" y="0"/>
              </a:moveTo>
              <a:lnTo>
                <a:pt x="2934799" y="317269"/>
              </a:lnTo>
              <a:lnTo>
                <a:pt x="0" y="317269"/>
              </a:lnTo>
              <a:lnTo>
                <a:pt x="0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651D8F-E6BA-4B72-8E16-FF6605F3EE72}">
      <dsp:nvSpPr>
        <dsp:cNvPr id="0" name=""/>
        <dsp:cNvSpPr/>
      </dsp:nvSpPr>
      <dsp:spPr>
        <a:xfrm>
          <a:off x="801811" y="2079061"/>
          <a:ext cx="4891332" cy="465565"/>
        </a:xfrm>
        <a:custGeom>
          <a:avLst/>
          <a:gdLst/>
          <a:ahLst/>
          <a:cxnLst/>
          <a:rect l="0" t="0" r="0" b="0"/>
          <a:pathLst>
            <a:path>
              <a:moveTo>
                <a:pt x="4891332" y="0"/>
              </a:moveTo>
              <a:lnTo>
                <a:pt x="4891332" y="317269"/>
              </a:lnTo>
              <a:lnTo>
                <a:pt x="0" y="317269"/>
              </a:lnTo>
              <a:lnTo>
                <a:pt x="0" y="4655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A1E4F-6D45-47D9-8611-A06CB8888790}">
      <dsp:nvSpPr>
        <dsp:cNvPr id="0" name=""/>
        <dsp:cNvSpPr/>
      </dsp:nvSpPr>
      <dsp:spPr>
        <a:xfrm>
          <a:off x="4892744" y="1062554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0DD304-D3C6-44AB-993C-7A379E0E1554}">
      <dsp:nvSpPr>
        <dsp:cNvPr id="0" name=""/>
        <dsp:cNvSpPr/>
      </dsp:nvSpPr>
      <dsp:spPr>
        <a:xfrm>
          <a:off x="5070610" y="1231527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Object Management Group</a:t>
          </a:r>
        </a:p>
      </dsp:txBody>
      <dsp:txXfrm>
        <a:off x="5100382" y="1261299"/>
        <a:ext cx="1541255" cy="956963"/>
      </dsp:txXfrm>
    </dsp:sp>
    <dsp:sp modelId="{3989B1CA-9B52-452A-AE5B-1FA90F22A7CE}">
      <dsp:nvSpPr>
        <dsp:cNvPr id="0" name=""/>
        <dsp:cNvSpPr/>
      </dsp:nvSpPr>
      <dsp:spPr>
        <a:xfrm>
          <a:off x="1411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53A7C-A049-41BF-B146-E73AF2ED13F3}">
      <dsp:nvSpPr>
        <dsp:cNvPr id="0" name=""/>
        <dsp:cNvSpPr/>
      </dsp:nvSpPr>
      <dsp:spPr>
        <a:xfrm>
          <a:off x="179278" y="2713601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OMG (the SDO, founded 1989)</a:t>
          </a:r>
        </a:p>
      </dsp:txBody>
      <dsp:txXfrm>
        <a:off x="209050" y="2743373"/>
        <a:ext cx="1541255" cy="956963"/>
      </dsp:txXfrm>
    </dsp:sp>
    <dsp:sp modelId="{3FA5EBDA-0AE2-4E2E-9EEC-9F76C97D2311}">
      <dsp:nvSpPr>
        <dsp:cNvPr id="0" name=""/>
        <dsp:cNvSpPr/>
      </dsp:nvSpPr>
      <dsp:spPr>
        <a:xfrm>
          <a:off x="1957944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E9FAC7-8FD3-4332-8D2C-ED68B6D2E0DF}">
      <dsp:nvSpPr>
        <dsp:cNvPr id="0" name=""/>
        <dsp:cNvSpPr/>
      </dsp:nvSpPr>
      <dsp:spPr>
        <a:xfrm>
          <a:off x="2135811" y="2713601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Industry IoT Consortium (IIC)</a:t>
          </a:r>
        </a:p>
      </dsp:txBody>
      <dsp:txXfrm>
        <a:off x="2165583" y="2743373"/>
        <a:ext cx="1541255" cy="956963"/>
      </dsp:txXfrm>
    </dsp:sp>
    <dsp:sp modelId="{D4228A92-FEDA-4F63-BCDA-1BC7E645743E}">
      <dsp:nvSpPr>
        <dsp:cNvPr id="0" name=""/>
        <dsp:cNvSpPr/>
      </dsp:nvSpPr>
      <dsp:spPr>
        <a:xfrm>
          <a:off x="3914477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E92B1-2B30-48B5-A679-BC7319399D5F}">
      <dsp:nvSpPr>
        <dsp:cNvPr id="0" name=""/>
        <dsp:cNvSpPr/>
      </dsp:nvSpPr>
      <dsp:spPr>
        <a:xfrm>
          <a:off x="4092344" y="2713601"/>
          <a:ext cx="1600799" cy="1016507"/>
        </a:xfrm>
        <a:prstGeom prst="roundRect">
          <a:avLst>
            <a:gd name="adj" fmla="val 10000"/>
          </a:avLst>
        </a:prstGeom>
        <a:solidFill>
          <a:schemeClr val="accent6">
            <a:lumMod val="75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bg1"/>
              </a:solidFill>
            </a:rPr>
            <a:t>Digital Twin Consortium (DTC)</a:t>
          </a:r>
        </a:p>
      </dsp:txBody>
      <dsp:txXfrm>
        <a:off x="4122116" y="2743373"/>
        <a:ext cx="1541255" cy="956963"/>
      </dsp:txXfrm>
    </dsp:sp>
    <dsp:sp modelId="{6BB41FA6-2EAF-446B-ADCE-63DBE91CFD39}">
      <dsp:nvSpPr>
        <dsp:cNvPr id="0" name=""/>
        <dsp:cNvSpPr/>
      </dsp:nvSpPr>
      <dsp:spPr>
        <a:xfrm>
          <a:off x="5871010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329C8-DA11-43F8-99E9-7700A7C1782C}">
      <dsp:nvSpPr>
        <dsp:cNvPr id="0" name=""/>
        <dsp:cNvSpPr/>
      </dsp:nvSpPr>
      <dsp:spPr>
        <a:xfrm>
          <a:off x="6048877" y="2713601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Consortium for Information and Software Quality (CISQ)</a:t>
          </a:r>
        </a:p>
      </dsp:txBody>
      <dsp:txXfrm>
        <a:off x="6078649" y="2743373"/>
        <a:ext cx="1541255" cy="956963"/>
      </dsp:txXfrm>
    </dsp:sp>
    <dsp:sp modelId="{DF5EF45F-6A8C-42B4-9FFF-B6F8638B6F60}">
      <dsp:nvSpPr>
        <dsp:cNvPr id="0" name=""/>
        <dsp:cNvSpPr/>
      </dsp:nvSpPr>
      <dsp:spPr>
        <a:xfrm>
          <a:off x="7827543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59901-D5FC-4E51-A001-9D45D9AA1F74}">
      <dsp:nvSpPr>
        <dsp:cNvPr id="0" name=""/>
        <dsp:cNvSpPr/>
      </dsp:nvSpPr>
      <dsp:spPr>
        <a:xfrm>
          <a:off x="8005410" y="2713601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BPM+ Health Initiative</a:t>
          </a:r>
        </a:p>
      </dsp:txBody>
      <dsp:txXfrm>
        <a:off x="8035182" y="2743373"/>
        <a:ext cx="1541255" cy="956963"/>
      </dsp:txXfrm>
    </dsp:sp>
    <dsp:sp modelId="{4C8A4D0C-CC97-41FC-BFAB-B680E168EA84}">
      <dsp:nvSpPr>
        <dsp:cNvPr id="0" name=""/>
        <dsp:cNvSpPr/>
      </dsp:nvSpPr>
      <dsp:spPr>
        <a:xfrm>
          <a:off x="9784076" y="2544627"/>
          <a:ext cx="1600799" cy="10165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B0AB-EE00-4608-98B7-57BDD7B4D6C5}">
      <dsp:nvSpPr>
        <dsp:cNvPr id="0" name=""/>
        <dsp:cNvSpPr/>
      </dsp:nvSpPr>
      <dsp:spPr>
        <a:xfrm>
          <a:off x="9961943" y="2713601"/>
          <a:ext cx="1600799" cy="10165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Augmented Reality Enterprise Alliance (AREA)</a:t>
          </a:r>
        </a:p>
      </dsp:txBody>
      <dsp:txXfrm>
        <a:off x="9991715" y="2743373"/>
        <a:ext cx="1541255" cy="956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C5C952F-4752-0C40-8311-5C0C6E2DA8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82D9E6-B5FF-C448-BBA3-680FDD158E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14CA-DDBB-9D4F-B2C2-30D44ADFDE3E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A903176-48A4-854C-BE82-F8FE693B16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65AAD05-8C9A-2A4A-A9FB-65F2375F81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AB525-2557-5744-91B5-9299B411874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531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D5F4C-A139-7E40-960E-05E94CBA483F}" type="datetimeFigureOut">
              <a:rPr lang="it-IT" smtClean="0"/>
              <a:t>15/12/2021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F83B3-0C21-BA46-891E-E923391B397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1366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0129" y="4513044"/>
            <a:ext cx="11071742" cy="820996"/>
          </a:xfrm>
        </p:spPr>
        <p:txBody>
          <a:bodyPr anchor="b">
            <a:normAutofit/>
          </a:bodyPr>
          <a:lstStyle>
            <a:lvl1pPr algn="r">
              <a:defRPr sz="46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0129" y="5449186"/>
            <a:ext cx="11071742" cy="380116"/>
          </a:xfrm>
        </p:spPr>
        <p:txBody>
          <a:bodyPr>
            <a:noAutofit/>
          </a:bodyPr>
          <a:lstStyle>
            <a:lvl1pPr marL="0" indent="0" algn="r">
              <a:lnSpc>
                <a:spcPts val="2500"/>
              </a:lnSpc>
              <a:buNone/>
              <a:defRPr sz="30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 err="1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065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D9A8C-9EBF-DB49-9B9D-05E37584E40B}" type="datetime1">
              <a:rPr lang="it-IT" smtClean="0"/>
              <a:t>15/12/2021</a:t>
            </a:fld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450BCE8-1C1E-364C-BF29-69D95450C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4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778A-49EF-5148-AD2C-2B49FC124A50}" type="datetime1">
              <a:rPr lang="it-IT" smtClean="0"/>
              <a:t>15/12/2021</a:t>
            </a:fld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2C09B68-9AC4-1344-AD87-FFBAC1E4B0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1425388"/>
            <a:ext cx="10515600" cy="475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8355296B-A5B0-8742-920C-CBE76DFFD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8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412876"/>
            <a:ext cx="8311469" cy="490237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F6854-A6A7-5949-964E-D699AE27E8B1}" type="datetime1">
              <a:rPr lang="it-IT" smtClean="0"/>
              <a:t>15/12/2021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175DA-277F-B548-B500-1BF71FE23091}" type="slidenum">
              <a:rPr lang="it-IT" smtClean="0"/>
              <a:t>‹#›</a:t>
            </a:fld>
            <a:endParaRPr lang="it-IT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6106ACA-78F5-774B-B7D7-00FB25CE251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50264" y="2200276"/>
            <a:ext cx="6722693" cy="382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D2D2AE2-17FB-1F4A-9370-B4907C4C14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9788" y="2200276"/>
            <a:ext cx="3932237" cy="38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the text </a:t>
            </a:r>
            <a:r>
              <a:rPr lang="it-IT" dirty="0" err="1"/>
              <a:t>styles</a:t>
            </a:r>
            <a:r>
              <a:rPr lang="it-IT" dirty="0"/>
              <a:t> of the schema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D1B0EEB-60B9-514A-8404-D9677E695BB1}"/>
              </a:ext>
            </a:extLst>
          </p:cNvPr>
          <p:cNvSpPr txBox="1">
            <a:spLocks/>
          </p:cNvSpPr>
          <p:nvPr userDrawn="1"/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28225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23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73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E7B1B-6B76-43D2-A3DC-11B77AF2A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64C6-41AC-4DC9-8890-8C61E9AB4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/>
          <a:lstStyle>
            <a:lvl1pPr marL="465138" indent="-465138">
              <a:defRPr/>
            </a:lvl1pPr>
            <a:lvl2pPr marL="1089025" indent="-407988">
              <a:buFont typeface="Wingdings" panose="05000000000000000000" pitchFamily="2" charset="2"/>
              <a:buChar char="Ø"/>
              <a:defRPr/>
            </a:lvl2pPr>
            <a:lvl3pPr marL="1379538" indent="-287338"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47DB2-C84F-4DA3-A171-0B60A4C9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106EB-9C71-4F5B-A5F1-01FEB7EB36EA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8533-A11C-489C-94D2-1C2D0BACD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88B9-1E75-4DE5-907D-85A61A6F7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AC551-AA20-4AFC-BDA0-2F01C9F4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9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86238" y="375628"/>
            <a:ext cx="7366854" cy="610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958" y="1574840"/>
            <a:ext cx="108760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First </a:t>
            </a:r>
            <a:r>
              <a:rPr lang="it-IT" dirty="0" err="1"/>
              <a:t>level</a:t>
            </a:r>
            <a:endParaRPr lang="it-IT" dirty="0"/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r>
              <a:rPr lang="it-IT" dirty="0" err="1"/>
              <a:t>Fourth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  <a:p>
            <a:pPr lvl="4"/>
            <a:r>
              <a:rPr lang="it-IT" dirty="0" err="1"/>
              <a:t>Fifth</a:t>
            </a:r>
            <a:r>
              <a:rPr lang="it-IT" dirty="0"/>
              <a:t> </a:t>
            </a:r>
            <a:r>
              <a:rPr lang="it-IT" dirty="0" err="1"/>
              <a:t>level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81426" y="6406622"/>
            <a:ext cx="1334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9D2688D-5062-DC41-BCCE-C31751DDA100}" type="datetime1">
              <a:rPr lang="it-IT" smtClean="0"/>
              <a:pPr/>
              <a:t>15/12/2021</a:t>
            </a:fld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15650" y="6406622"/>
            <a:ext cx="637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822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45175DA-277F-B548-B500-1BF71FE23091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058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3" r:id="rId3"/>
    <p:sldLayoutId id="2147483668" r:id="rId4"/>
    <p:sldLayoutId id="2147483670" r:id="rId5"/>
    <p:sldLayoutId id="2147483671" r:id="rId6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2822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9"/>
        </a:buBlip>
        <a:defRPr sz="2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4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1800" kern="1200">
          <a:solidFill>
            <a:srgbClr val="28225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winconsortium.org/success-stories.htm" TargetMode="External"/><Relationship Id="rId2" Type="http://schemas.openxmlformats.org/officeDocument/2006/relationships/hyperlink" Target="https://www.brighttalk.com/webcast/18347/518172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italtwinconsortium.org/q1-2022/index.htm" TargetMode="External"/><Relationship Id="rId2" Type="http://schemas.openxmlformats.org/officeDocument/2006/relationships/hyperlink" Target="https://www.digitaltwinconsortium.org/member-meeting-q4/index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otsworldcongress.com/" TargetMode="External"/><Relationship Id="rId4" Type="http://schemas.openxmlformats.org/officeDocument/2006/relationships/hyperlink" Target="mailto:claude@omg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digitaltwinconsortium.org/webinars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1CB41F-0D6A-314A-884A-79150E430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The Digital Twin Consortium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E8FDD4-460E-A447-B519-C252D01F59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0129" y="5449185"/>
            <a:ext cx="11071742" cy="820995"/>
          </a:xfrm>
        </p:spPr>
        <p:txBody>
          <a:bodyPr/>
          <a:lstStyle/>
          <a:p>
            <a:r>
              <a:rPr lang="it-IT" dirty="0"/>
              <a:t>Background and Contribution to EUOS</a:t>
            </a:r>
          </a:p>
          <a:p>
            <a:r>
              <a:rPr lang="it-IT" sz="2400" dirty="0"/>
              <a:t>Claude Baudoin</a:t>
            </a:r>
          </a:p>
        </p:txBody>
      </p:sp>
    </p:spTree>
    <p:extLst>
      <p:ext uri="{BB962C8B-B14F-4D97-AF65-F5344CB8AC3E}">
        <p14:creationId xmlns:p14="http://schemas.microsoft.com/office/powerpoint/2010/main" val="157926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87FB-6CC8-466D-AF3D-A565D1CA6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OMG Family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9E87F8-7619-4CA9-8758-C1F9765050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6075" y="130061"/>
          <a:ext cx="11564155" cy="4792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806C29-D270-406D-8FCF-4E35C733DBA1}"/>
              </a:ext>
            </a:extLst>
          </p:cNvPr>
          <p:cNvSpPr txBox="1"/>
          <p:nvPr/>
        </p:nvSpPr>
        <p:spPr>
          <a:xfrm>
            <a:off x="167423" y="4172755"/>
            <a:ext cx="247435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Unified Modeling Language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Systems Modeling Language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Business Process Model &amp; Notation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Unified Architecture Framework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DDS: Data Distribution Service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SENSR: Simplified Electronic Notation for Sensor Reporting</a:t>
            </a:r>
          </a:p>
          <a:p>
            <a:pPr marL="115888" indent="-115888"/>
            <a:r>
              <a:rPr lang="en-US" sz="1400" dirty="0"/>
              <a:t>… and 230 more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97CD2-5259-4F75-AB25-A55ADEF457F6}"/>
              </a:ext>
            </a:extLst>
          </p:cNvPr>
          <p:cNvSpPr txBox="1"/>
          <p:nvPr/>
        </p:nvSpPr>
        <p:spPr>
          <a:xfrm>
            <a:off x="2575775" y="4172754"/>
            <a:ext cx="20359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Industrial Internet Ref. Architecture (IIRA)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II Security Framework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II Communication Framework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Security Maturity Model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II Vocabulary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Global Standards Strategy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6E24E-B885-4F87-892B-86C922168D74}"/>
              </a:ext>
            </a:extLst>
          </p:cNvPr>
          <p:cNvSpPr txBox="1"/>
          <p:nvPr/>
        </p:nvSpPr>
        <p:spPr>
          <a:xfrm>
            <a:off x="4555900" y="4159874"/>
            <a:ext cx="1755823" cy="18774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DT definition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DT glossary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Member Digital Marketplace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Use Case Reference Library</a:t>
            </a:r>
          </a:p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Value Innovation Platform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F6037B-0C5F-4A61-BCEB-2D00EF360858}"/>
              </a:ext>
            </a:extLst>
          </p:cNvPr>
          <p:cNvSpPr txBox="1"/>
          <p:nvPr/>
        </p:nvSpPr>
        <p:spPr>
          <a:xfrm>
            <a:off x="6423340" y="4132241"/>
            <a:ext cx="183684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Automated Source Code Metrics (fed to OMG’s SDO for standardization)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3D84F6-6400-4070-B783-3473362D7AB4}"/>
              </a:ext>
            </a:extLst>
          </p:cNvPr>
          <p:cNvSpPr txBox="1"/>
          <p:nvPr/>
        </p:nvSpPr>
        <p:spPr>
          <a:xfrm>
            <a:off x="8268774" y="4108358"/>
            <a:ext cx="1933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Application of BPMN and related standards to clinical processes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CC7CC-C39A-4869-B1DB-5BE1E1C655B9}"/>
              </a:ext>
            </a:extLst>
          </p:cNvPr>
          <p:cNvSpPr txBox="1"/>
          <p:nvPr/>
        </p:nvSpPr>
        <p:spPr>
          <a:xfrm>
            <a:off x="10264998" y="4092797"/>
            <a:ext cx="1836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888" indent="-115888"/>
            <a:r>
              <a:rPr lang="en-US" sz="1200" dirty="0"/>
              <a:t>●</a:t>
            </a:r>
            <a:r>
              <a:rPr lang="en-US" sz="1400" dirty="0"/>
              <a:t> TBD (new kid on the block)</a:t>
            </a:r>
          </a:p>
        </p:txBody>
      </p:sp>
    </p:spTree>
    <p:extLst>
      <p:ext uri="{BB962C8B-B14F-4D97-AF65-F5344CB8AC3E}">
        <p14:creationId xmlns:p14="http://schemas.microsoft.com/office/powerpoint/2010/main" val="17633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9C92-732A-4903-A0B0-D10411F3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Digital Twin Use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0663-F62D-4B68-8995-1D22F43D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4300"/>
            <a:ext cx="10714149" cy="4792663"/>
          </a:xfrm>
        </p:spPr>
        <p:txBody>
          <a:bodyPr>
            <a:normAutofit fontScale="92500"/>
          </a:bodyPr>
          <a:lstStyle/>
          <a:p>
            <a:pPr marL="465138" indent="-465138"/>
            <a:r>
              <a:rPr lang="en-US" dirty="0"/>
              <a:t>Advancing Real-Time Data Insights  in Formula 1 Racing (aerodynamics)</a:t>
            </a:r>
          </a:p>
          <a:p>
            <a:pPr lvl="1" indent="-465138"/>
            <a:r>
              <a:rPr lang="en-US" dirty="0"/>
              <a:t>McLaren Group / Dell</a:t>
            </a:r>
          </a:p>
          <a:p>
            <a:pPr marL="465138" indent="-465138"/>
            <a:r>
              <a:rPr lang="en-US" dirty="0"/>
              <a:t>Optimizing Manufacturing Supply Chain</a:t>
            </a:r>
          </a:p>
          <a:p>
            <a:pPr lvl="1" indent="-465138"/>
            <a:r>
              <a:rPr lang="en-US" dirty="0"/>
              <a:t>Michelin</a:t>
            </a:r>
          </a:p>
          <a:p>
            <a:pPr marL="465138" indent="-465138"/>
            <a:r>
              <a:rPr lang="en-US" dirty="0"/>
              <a:t>Digital Twin for Water and Wastewater Management</a:t>
            </a:r>
          </a:p>
          <a:p>
            <a:pPr lvl="1" indent="-465138"/>
            <a:r>
              <a:rPr lang="en-US" dirty="0"/>
              <a:t>Global Omnium / City of Valencia (and others)</a:t>
            </a:r>
          </a:p>
          <a:p>
            <a:pPr marL="465138" indent="-465138"/>
            <a:r>
              <a:rPr lang="en-US" dirty="0"/>
              <a:t>Hybrid Digital Twin for EV High-Power Inverter</a:t>
            </a:r>
          </a:p>
          <a:p>
            <a:pPr marL="1030288" lvl="1" indent="-465138">
              <a:lnSpc>
                <a:spcPct val="110000"/>
              </a:lnSpc>
            </a:pPr>
            <a:r>
              <a:rPr lang="en-US" dirty="0"/>
              <a:t>ANSYS and Bosch – watch </a:t>
            </a:r>
            <a:r>
              <a:rPr lang="en-US" dirty="0">
                <a:hlinkClick r:id="rId2"/>
              </a:rPr>
              <a:t>www.brighttalk.com/webcast/18347/518172</a:t>
            </a:r>
            <a:r>
              <a:rPr lang="en-US" dirty="0"/>
              <a:t> </a:t>
            </a:r>
          </a:p>
          <a:p>
            <a:pPr marL="465138" indent="-465138"/>
            <a:r>
              <a:rPr lang="en-US" dirty="0"/>
              <a:t>See additional member stories at </a:t>
            </a:r>
            <a:r>
              <a:rPr lang="en-US" sz="2600" dirty="0">
                <a:hlinkClick r:id="rId3"/>
              </a:rPr>
              <a:t>www.digitaltwinconsortium.org/success-stories.htm</a:t>
            </a:r>
            <a:r>
              <a:rPr lang="en-US" sz="2600" b="1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4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D2E8-EA85-4777-9C49-81789B7F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/>
          <a:lstStyle/>
          <a:p>
            <a:r>
              <a:rPr lang="en-US" dirty="0"/>
              <a:t>DTC Event Calendar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8570-4B97-4C85-A7C6-57597C3E9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47926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December 7-9, 2021 - 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Quarterly Member Meeting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Long Beach, Calif.</a:t>
            </a:r>
          </a:p>
          <a:p>
            <a:pPr>
              <a:lnSpc>
                <a:spcPct val="120000"/>
              </a:lnSpc>
            </a:pPr>
            <a:r>
              <a:rPr lang="en-US" dirty="0"/>
              <a:t>January, 2022 - Harnessing the Power of Digital Twins - public information day (see DTC website for </a:t>
            </a:r>
            <a:r>
              <a:rPr lang="en-US" dirty="0" err="1"/>
              <a:t>detais</a:t>
            </a:r>
            <a:r>
              <a:rPr lang="en-US" dirty="0"/>
              <a:t> to come)</a:t>
            </a:r>
          </a:p>
          <a:p>
            <a:pPr>
              <a:lnSpc>
                <a:spcPct val="120000"/>
              </a:lnSpc>
            </a:pPr>
            <a:r>
              <a:rPr lang="en-US" dirty="0"/>
              <a:t>February, 2022 - Natural Resources Industry Roundtable - Green Day</a:t>
            </a:r>
          </a:p>
          <a:p>
            <a:pPr>
              <a:lnSpc>
                <a:spcPct val="120000"/>
              </a:lnSpc>
            </a:pPr>
            <a:r>
              <a:rPr lang="en-US" dirty="0"/>
              <a:t>March 8-10, 2022 - </a:t>
            </a:r>
            <a:r>
              <a:rPr lang="en-US" dirty="0">
                <a:hlinkClick r:id="rId3"/>
              </a:rPr>
              <a:t>Q1 Member Meeting</a:t>
            </a:r>
            <a:r>
              <a:rPr lang="en-US" dirty="0"/>
              <a:t> – at the Ferdinand </a:t>
            </a:r>
            <a:r>
              <a:rPr lang="en-US" dirty="0" err="1"/>
              <a:t>Steinbeis</a:t>
            </a:r>
            <a:r>
              <a:rPr lang="en-US" dirty="0"/>
              <a:t> </a:t>
            </a:r>
            <a:r>
              <a:rPr lang="en-US" dirty="0" err="1"/>
              <a:t>Institut</a:t>
            </a:r>
            <a:r>
              <a:rPr lang="en-US" dirty="0"/>
              <a:t> in Heilbronn, Germany (jointly with Industry IoT Consortium)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Interested in attending or presenting? Contact </a:t>
            </a:r>
            <a:r>
              <a:rPr lang="en-US" dirty="0">
                <a:hlinkClick r:id="rId4"/>
              </a:rPr>
              <a:t>claude@omg.org</a:t>
            </a:r>
            <a:r>
              <a:rPr lang="en-US" dirty="0"/>
              <a:t> for instructions</a:t>
            </a:r>
          </a:p>
          <a:p>
            <a:pPr>
              <a:lnSpc>
                <a:spcPct val="120000"/>
              </a:lnSpc>
            </a:pPr>
            <a:r>
              <a:rPr lang="en-US" dirty="0"/>
              <a:t>April, 2022 - Manufacturing Industry Roundtable</a:t>
            </a:r>
          </a:p>
          <a:p>
            <a:pPr>
              <a:lnSpc>
                <a:spcPct val="120000"/>
              </a:lnSpc>
            </a:pPr>
            <a:r>
              <a:rPr lang="en-US" dirty="0"/>
              <a:t>May 10-12, 2022 - </a:t>
            </a:r>
            <a:r>
              <a:rPr lang="en-US" dirty="0">
                <a:hlinkClick r:id="rId5"/>
              </a:rPr>
              <a:t>IoT Solutions World Congress</a:t>
            </a:r>
            <a:r>
              <a:rPr lang="en-US" dirty="0"/>
              <a:t> - Barcelona, Spain</a:t>
            </a:r>
          </a:p>
        </p:txBody>
      </p:sp>
    </p:spTree>
    <p:extLst>
      <p:ext uri="{BB962C8B-B14F-4D97-AF65-F5344CB8AC3E}">
        <p14:creationId xmlns:p14="http://schemas.microsoft.com/office/powerpoint/2010/main" val="105596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8D2E8-EA85-4777-9C49-81789B7F3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DTC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28570-4B97-4C85-A7C6-57597C3E9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48 webinars from April 2020 to December 1,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recordings are publicly available at </a:t>
            </a:r>
            <a:r>
              <a:rPr lang="en-US" dirty="0">
                <a:hlinkClick r:id="rId2"/>
              </a:rPr>
              <a:t>https://www.digitaltwinconsortium.org/webinars.htm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B6B75-15D9-4A9A-84F0-1CEB1CDBC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88" y="2954668"/>
            <a:ext cx="3209614" cy="18054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0FFC69-5FC4-43A8-B607-D90AD48D9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75" y="4201054"/>
            <a:ext cx="3481822" cy="1958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5C680F-C72C-4054-A8B3-74934871C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92" y="2954668"/>
            <a:ext cx="3769233" cy="21201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543E84-DE2E-4448-9AAE-BF03D065A4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78" y="4139033"/>
            <a:ext cx="3592082" cy="202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3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40E8-8833-4C5B-8F88-940C4B130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886" y="481237"/>
            <a:ext cx="7913914" cy="68897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EUOS Technology Working Group (TWG) on Digital Twins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2D343-DB03-4E52-B93D-23FF82519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646"/>
            <a:ext cx="10515600" cy="523421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Work started end of August 2021</a:t>
            </a:r>
          </a:p>
          <a:p>
            <a:pPr>
              <a:lnSpc>
                <a:spcPct val="120000"/>
              </a:lnSpc>
            </a:pPr>
            <a:r>
              <a:rPr lang="en-US" dirty="0"/>
              <a:t>TWG co-chairs are Antonio Kung (</a:t>
            </a:r>
            <a:r>
              <a:rPr lang="en-US" dirty="0" err="1"/>
              <a:t>Trialog</a:t>
            </a:r>
            <a:r>
              <a:rPr lang="en-US" dirty="0"/>
              <a:t>) and Claude Baudoin (OMG)</a:t>
            </a:r>
          </a:p>
          <a:p>
            <a:pPr>
              <a:lnSpc>
                <a:spcPct val="120000"/>
              </a:lnSpc>
            </a:pPr>
            <a:r>
              <a:rPr lang="en-US" dirty="0"/>
              <a:t>Identified and solicited contributors and contributions</a:t>
            </a:r>
          </a:p>
          <a:p>
            <a:pPr>
              <a:lnSpc>
                <a:spcPct val="120000"/>
              </a:lnSpc>
            </a:pPr>
            <a:r>
              <a:rPr lang="en-US" dirty="0"/>
              <a:t>Organized the data -- collected 260 (!) document references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Actual standards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Guidelines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Papers</a:t>
            </a:r>
          </a:p>
          <a:p>
            <a:pPr>
              <a:lnSpc>
                <a:spcPct val="120000"/>
              </a:lnSpc>
            </a:pPr>
            <a:r>
              <a:rPr lang="en-US" dirty="0"/>
              <a:t>Next steps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Filter out the less relevant documents – too generic or not prescriptive enough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Add summaries when missing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Improve/complete the taxonomy of industry domains, subjects, types, etc.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Turn over to editor</a:t>
            </a:r>
          </a:p>
        </p:txBody>
      </p:sp>
    </p:spTree>
    <p:extLst>
      <p:ext uri="{BB962C8B-B14F-4D97-AF65-F5344CB8AC3E}">
        <p14:creationId xmlns:p14="http://schemas.microsoft.com/office/powerpoint/2010/main" val="1282059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5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75E2135D-CA33-A046-84B9-7CEAFCE67C1D}" vid="{83E73343-6E48-7740-98D5-5DF6B3994E9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StandICT2023_PPT_Template_Apr2020</Template>
  <TotalTime>130</TotalTime>
  <Words>476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Master slide</vt:lpstr>
      <vt:lpstr>The Digital Twin Consortium</vt:lpstr>
      <vt:lpstr>The OMG Family</vt:lpstr>
      <vt:lpstr>Some Digital Twin Use Cases</vt:lpstr>
      <vt:lpstr>DTC Event Calendar</vt:lpstr>
      <vt:lpstr>DTC Webinars</vt:lpstr>
      <vt:lpstr>EUOS Technology Working Group (TWG) on Digital Twins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osimanti</dc:creator>
  <cp:lastModifiedBy>Claude Baudoin</cp:lastModifiedBy>
  <cp:revision>12</cp:revision>
  <dcterms:created xsi:type="dcterms:W3CDTF">2020-05-25T10:20:08Z</dcterms:created>
  <dcterms:modified xsi:type="dcterms:W3CDTF">2021-12-16T01:22:29Z</dcterms:modified>
</cp:coreProperties>
</file>